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370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1CB3-7513-4EE4-B216-F49EDD886EB0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9E72-0E14-4F15-A68B-C864148394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1CB3-7513-4EE4-B216-F49EDD886EB0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9E72-0E14-4F15-A68B-C864148394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1CB3-7513-4EE4-B216-F49EDD886EB0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9E72-0E14-4F15-A68B-C864148394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1CB3-7513-4EE4-B216-F49EDD886EB0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9E72-0E14-4F15-A68B-C864148394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1CB3-7513-4EE4-B216-F49EDD886EB0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9E72-0E14-4F15-A68B-C864148394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1CB3-7513-4EE4-B216-F49EDD886EB0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9E72-0E14-4F15-A68B-C864148394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1CB3-7513-4EE4-B216-F49EDD886EB0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9E72-0E14-4F15-A68B-C864148394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1CB3-7513-4EE4-B216-F49EDD886EB0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9E72-0E14-4F15-A68B-C864148394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1CB3-7513-4EE4-B216-F49EDD886EB0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9E72-0E14-4F15-A68B-C864148394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1CB3-7513-4EE4-B216-F49EDD886EB0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9E72-0E14-4F15-A68B-C864148394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1CB3-7513-4EE4-B216-F49EDD886EB0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9E72-0E14-4F15-A68B-C864148394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F1CB3-7513-4EE4-B216-F49EDD886EB0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29E72-0E14-4F15-A68B-C864148394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78414" y="198058"/>
            <a:ext cx="6373650" cy="2436804"/>
            <a:chOff x="328542" y="947290"/>
            <a:chExt cx="6373650" cy="1913740"/>
          </a:xfrm>
        </p:grpSpPr>
        <p:sp>
          <p:nvSpPr>
            <p:cNvPr id="5" name="TextBox 4"/>
            <p:cNvSpPr txBox="1"/>
            <p:nvPr/>
          </p:nvSpPr>
          <p:spPr>
            <a:xfrm>
              <a:off x="328542" y="947290"/>
              <a:ext cx="5184576" cy="19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1000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04664" y="2146376"/>
              <a:ext cx="3168352" cy="19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fr-FR" sz="1000" dirty="0">
                <a:latin typeface="+mj-lt"/>
              </a:endParaRPr>
            </a:p>
          </p:txBody>
        </p:sp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634134" y="1140660"/>
              <a:ext cx="1025756" cy="7824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676436" y="2121676"/>
              <a:ext cx="1025756" cy="739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9" name="TextBox 18"/>
          <p:cNvSpPr txBox="1"/>
          <p:nvPr/>
        </p:nvSpPr>
        <p:spPr>
          <a:xfrm>
            <a:off x="278414" y="223079"/>
            <a:ext cx="532859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BON DE COMMANDE GROUPÉ </a:t>
            </a:r>
            <a:r>
              <a:rPr lang="fr-FR" sz="1100" b="1" dirty="0"/>
              <a:t>à retourner avant le : 	</a:t>
            </a:r>
          </a:p>
          <a:p>
            <a:endParaRPr lang="fr-FR" sz="1100" dirty="0"/>
          </a:p>
          <a:p>
            <a:r>
              <a:rPr lang="fr-FR" sz="1000" dirty="0"/>
              <a:t>Chers parents,</a:t>
            </a:r>
          </a:p>
          <a:p>
            <a:r>
              <a:rPr lang="fr-FR" sz="1000" dirty="0"/>
              <a:t> </a:t>
            </a:r>
          </a:p>
          <a:p>
            <a:r>
              <a:rPr lang="fr-FR" sz="1000" dirty="0"/>
              <a:t>Merci de nous retourner ce bon de commande avant la date indiquée afin de garantir la réservation de votre livre de classe.</a:t>
            </a:r>
            <a:endParaRPr lang="fr-FR" sz="1000" b="1" dirty="0"/>
          </a:p>
          <a:p>
            <a:endParaRPr lang="fr-FR" sz="1000" b="1" dirty="0"/>
          </a:p>
          <a:p>
            <a:r>
              <a:rPr lang="fr-FR" sz="1000" b="1" dirty="0"/>
              <a:t>Nom et Prénom de l’enfant….…………………………………………………………………….……</a:t>
            </a:r>
          </a:p>
          <a:p>
            <a:r>
              <a:rPr lang="fr-FR" sz="1000" b="1" dirty="0"/>
              <a:t>Ecole, Classe, Ville : ….………………………………………………………………………………...… </a:t>
            </a:r>
          </a:p>
          <a:p>
            <a:r>
              <a:rPr lang="fr-FR" sz="1000" dirty="0"/>
              <a:t>  </a:t>
            </a:r>
          </a:p>
          <a:p>
            <a:pPr>
              <a:tabLst>
                <a:tab pos="1978025" algn="l"/>
              </a:tabLst>
            </a:pPr>
            <a:r>
              <a:rPr lang="fr-FR" sz="1100" b="1" dirty="0"/>
              <a:t>NOMBRE DE COPIE(S) DESIREE(S)</a:t>
            </a:r>
          </a:p>
          <a:p>
            <a:pPr>
              <a:tabLst>
                <a:tab pos="1978025" algn="l"/>
              </a:tabLst>
            </a:pPr>
            <a:r>
              <a:rPr lang="fr-FR" sz="1100" b="1" dirty="0"/>
              <a:t>	</a:t>
            </a:r>
          </a:p>
          <a:p>
            <a:pPr>
              <a:tabLst>
                <a:tab pos="1978025" algn="l"/>
              </a:tabLst>
            </a:pPr>
            <a:r>
              <a:rPr lang="fr-FR" sz="1100" dirty="0"/>
              <a:t>…… </a:t>
            </a:r>
            <a:r>
              <a:rPr lang="fr-FR" sz="1100" b="1" dirty="0"/>
              <a:t>x 25 € = </a:t>
            </a:r>
            <a:r>
              <a:rPr lang="fr-FR" sz="1100" dirty="0"/>
              <a:t>……….…. </a:t>
            </a:r>
            <a:r>
              <a:rPr lang="fr-FR" sz="1100" b="1" dirty="0"/>
              <a:t>€</a:t>
            </a:r>
          </a:p>
          <a:p>
            <a:pPr>
              <a:tabLst>
                <a:tab pos="1978025" algn="l"/>
              </a:tabLst>
            </a:pPr>
            <a:r>
              <a:rPr lang="fr-FR" sz="800" dirty="0"/>
              <a:t>(5 % de réduction à partir de 3 exemplaires par enfant et 10% de réduction à partir de 5 exemplaires par enfant)</a:t>
            </a:r>
          </a:p>
          <a:p>
            <a:pPr>
              <a:tabLst>
                <a:tab pos="1978025" algn="l"/>
              </a:tabLst>
            </a:pPr>
            <a:endParaRPr lang="fr-FR" sz="900" b="1" dirty="0"/>
          </a:p>
          <a:p>
            <a:pPr>
              <a:tabLst>
                <a:tab pos="1978025" algn="l"/>
              </a:tabLst>
            </a:pPr>
            <a:r>
              <a:rPr lang="fr-FR" sz="1600" dirty="0"/>
              <a:t> </a:t>
            </a:r>
            <a:r>
              <a:rPr lang="fr-FR" sz="1600" dirty="0">
                <a:sym typeface="Webdings" panose="05030102010509060703" pitchFamily="18" charset="2"/>
              </a:rPr>
              <a:t> </a:t>
            </a:r>
            <a:r>
              <a:rPr lang="fr-FR" sz="900" dirty="0"/>
              <a:t>Paiement par carte : LIEN XXX (ajouter en référence et nom  et classe de l’enfant)</a:t>
            </a:r>
          </a:p>
          <a:p>
            <a:pPr>
              <a:tabLst>
                <a:tab pos="1978025" algn="l"/>
              </a:tabLst>
            </a:pPr>
            <a:r>
              <a:rPr lang="fr-FR" sz="1600" dirty="0"/>
              <a:t> </a:t>
            </a:r>
            <a:r>
              <a:rPr lang="fr-FR" sz="1600" dirty="0">
                <a:sym typeface="Webdings" panose="05030102010509060703" pitchFamily="18" charset="2"/>
              </a:rPr>
              <a:t></a:t>
            </a:r>
            <a:r>
              <a:rPr lang="fr-FR" sz="2400" dirty="0">
                <a:sym typeface="Webdings" panose="05030102010509060703" pitchFamily="18" charset="2"/>
              </a:rPr>
              <a:t> </a:t>
            </a:r>
            <a:r>
              <a:rPr lang="fr-FR" sz="900" dirty="0"/>
              <a:t>Paiement par chèque : libellé à l’ordre de XXXX (ajouter au dos du chèque le nom et classe de l’enfant) </a:t>
            </a:r>
          </a:p>
          <a:p>
            <a:br>
              <a:rPr lang="fr-FR" sz="1000" i="1" dirty="0"/>
            </a:br>
            <a:endParaRPr lang="fr-FR" sz="500" dirty="0"/>
          </a:p>
          <a:p>
            <a:r>
              <a:rPr lang="fr-FR" sz="1100" dirty="0"/>
              <a:t> </a:t>
            </a:r>
            <a:r>
              <a:rPr lang="fr-FR" sz="1050" b="1" dirty="0"/>
              <a:t>Date: ……………………………… Nom et Signature: ……………………………………………………</a:t>
            </a:r>
            <a:endParaRPr lang="fr-FR" sz="11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13190CB-DBCB-937B-4054-AD82442FD99C}"/>
              </a:ext>
            </a:extLst>
          </p:cNvPr>
          <p:cNvSpPr txBox="1"/>
          <p:nvPr/>
        </p:nvSpPr>
        <p:spPr>
          <a:xfrm>
            <a:off x="236112" y="3779912"/>
            <a:ext cx="63736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 </a:t>
            </a:r>
            <a:r>
              <a:rPr lang="fr-FR" sz="1000" b="1" dirty="0"/>
              <a:t>Pour profitez de nos offres promotionnelles  et nouveautés, inscrivez votre email ici: ……….…………………………………………………………………………….. </a:t>
            </a:r>
          </a:p>
          <a:p>
            <a:endParaRPr lang="fr-FR" sz="1000" b="1" dirty="0"/>
          </a:p>
          <a:p>
            <a:r>
              <a:rPr lang="fr-FR" sz="1000" b="1" dirty="0"/>
              <a:t>IMPORTANT</a:t>
            </a:r>
            <a:r>
              <a:rPr lang="fr-FR" sz="1000" dirty="0"/>
              <a:t> : Le livre d ’école est uniquement vendu aux parents dont les enfants apparaissent dans l’histoire. Aucune autre personne ne peut y avoir accès. </a:t>
            </a:r>
          </a:p>
        </p:txBody>
      </p:sp>
      <p:grpSp>
        <p:nvGrpSpPr>
          <p:cNvPr id="21" name="Group 3">
            <a:extLst>
              <a:ext uri="{FF2B5EF4-FFF2-40B4-BE49-F238E27FC236}">
                <a16:creationId xmlns:a16="http://schemas.microsoft.com/office/drawing/2014/main" id="{668B7287-89D5-D1BE-B3A4-065D762976D3}"/>
              </a:ext>
            </a:extLst>
          </p:cNvPr>
          <p:cNvGrpSpPr/>
          <p:nvPr/>
        </p:nvGrpSpPr>
        <p:grpSpPr>
          <a:xfrm>
            <a:off x="295710" y="4716016"/>
            <a:ext cx="6373650" cy="2436804"/>
            <a:chOff x="328542" y="947290"/>
            <a:chExt cx="6373650" cy="1913740"/>
          </a:xfrm>
        </p:grpSpPr>
        <p:sp>
          <p:nvSpPr>
            <p:cNvPr id="23" name="TextBox 4">
              <a:extLst>
                <a:ext uri="{FF2B5EF4-FFF2-40B4-BE49-F238E27FC236}">
                  <a16:creationId xmlns:a16="http://schemas.microsoft.com/office/drawing/2014/main" id="{B599A40B-7399-CF60-D27B-0B15C4DD4EB2}"/>
                </a:ext>
              </a:extLst>
            </p:cNvPr>
            <p:cNvSpPr txBox="1"/>
            <p:nvPr/>
          </p:nvSpPr>
          <p:spPr>
            <a:xfrm>
              <a:off x="328542" y="947290"/>
              <a:ext cx="5184576" cy="19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1000" b="1" dirty="0"/>
            </a:p>
          </p:txBody>
        </p:sp>
        <p:sp>
          <p:nvSpPr>
            <p:cNvPr id="24" name="TextBox 6">
              <a:extLst>
                <a:ext uri="{FF2B5EF4-FFF2-40B4-BE49-F238E27FC236}">
                  <a16:creationId xmlns:a16="http://schemas.microsoft.com/office/drawing/2014/main" id="{3CDE785F-4474-3CE4-47FE-E90243318E91}"/>
                </a:ext>
              </a:extLst>
            </p:cNvPr>
            <p:cNvSpPr txBox="1"/>
            <p:nvPr/>
          </p:nvSpPr>
          <p:spPr>
            <a:xfrm>
              <a:off x="404664" y="2146376"/>
              <a:ext cx="3168352" cy="19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fr-FR" sz="1000" dirty="0">
                <a:latin typeface="+mj-lt"/>
              </a:endParaRPr>
            </a:p>
          </p:txBody>
        </p:sp>
        <p:pic>
          <p:nvPicPr>
            <p:cNvPr id="25" name="Picture 2">
              <a:extLst>
                <a:ext uri="{FF2B5EF4-FFF2-40B4-BE49-F238E27FC236}">
                  <a16:creationId xmlns:a16="http://schemas.microsoft.com/office/drawing/2014/main" id="{F1D60F94-4321-FFEC-6F88-7B6BEA9585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634134" y="1140660"/>
              <a:ext cx="1025756" cy="7824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4">
              <a:extLst>
                <a:ext uri="{FF2B5EF4-FFF2-40B4-BE49-F238E27FC236}">
                  <a16:creationId xmlns:a16="http://schemas.microsoft.com/office/drawing/2014/main" id="{E2ECC1C9-1B55-AC56-87A7-C8F9C3EF72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676436" y="2121676"/>
              <a:ext cx="1025756" cy="739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2" name="TextBox 18">
            <a:extLst>
              <a:ext uri="{FF2B5EF4-FFF2-40B4-BE49-F238E27FC236}">
                <a16:creationId xmlns:a16="http://schemas.microsoft.com/office/drawing/2014/main" id="{E4CF0CD7-B236-F171-192D-EA34C47B0F57}"/>
              </a:ext>
            </a:extLst>
          </p:cNvPr>
          <p:cNvSpPr txBox="1"/>
          <p:nvPr/>
        </p:nvSpPr>
        <p:spPr>
          <a:xfrm>
            <a:off x="295710" y="4741037"/>
            <a:ext cx="532859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BON DE COMMANDE GROUPÉ </a:t>
            </a:r>
            <a:r>
              <a:rPr lang="fr-FR" sz="1100" b="1" dirty="0"/>
              <a:t>à retourner avant le : 	</a:t>
            </a:r>
          </a:p>
          <a:p>
            <a:endParaRPr lang="fr-FR" sz="1100" dirty="0"/>
          </a:p>
          <a:p>
            <a:r>
              <a:rPr lang="fr-FR" sz="1000" dirty="0"/>
              <a:t>Chers parents,</a:t>
            </a:r>
          </a:p>
          <a:p>
            <a:r>
              <a:rPr lang="fr-FR" sz="1000" dirty="0"/>
              <a:t> </a:t>
            </a:r>
          </a:p>
          <a:p>
            <a:r>
              <a:rPr lang="fr-FR" sz="1000" dirty="0"/>
              <a:t>Merci de nous retourner ce bon de commande avant la date indiquée afin de garantir la réservation de votre livre de classe.</a:t>
            </a:r>
            <a:endParaRPr lang="fr-FR" sz="1000" b="1" dirty="0"/>
          </a:p>
          <a:p>
            <a:endParaRPr lang="fr-FR" sz="1000" b="1" dirty="0"/>
          </a:p>
          <a:p>
            <a:r>
              <a:rPr lang="fr-FR" sz="1000" b="1" dirty="0"/>
              <a:t>Nom et Prénom de l’enfant….…………………………………………………………………….……</a:t>
            </a:r>
          </a:p>
          <a:p>
            <a:r>
              <a:rPr lang="fr-FR" sz="1000" b="1" dirty="0"/>
              <a:t>Ecole, Classe, Ville : ….………………………………………………………………………………...… </a:t>
            </a:r>
          </a:p>
          <a:p>
            <a:r>
              <a:rPr lang="fr-FR" sz="1000" dirty="0"/>
              <a:t>  </a:t>
            </a:r>
          </a:p>
          <a:p>
            <a:pPr>
              <a:tabLst>
                <a:tab pos="1978025" algn="l"/>
              </a:tabLst>
            </a:pPr>
            <a:r>
              <a:rPr lang="fr-FR" sz="1100" b="1" dirty="0"/>
              <a:t>NOMBRE DE COPIE(S) DESIREE(S)</a:t>
            </a:r>
          </a:p>
          <a:p>
            <a:pPr>
              <a:tabLst>
                <a:tab pos="1978025" algn="l"/>
              </a:tabLst>
            </a:pPr>
            <a:r>
              <a:rPr lang="fr-FR" sz="1100" b="1" dirty="0"/>
              <a:t>	</a:t>
            </a:r>
          </a:p>
          <a:p>
            <a:pPr>
              <a:tabLst>
                <a:tab pos="1978025" algn="l"/>
              </a:tabLst>
            </a:pPr>
            <a:r>
              <a:rPr lang="fr-FR" sz="1100" dirty="0"/>
              <a:t>…… </a:t>
            </a:r>
            <a:r>
              <a:rPr lang="fr-FR" sz="1100" b="1" dirty="0"/>
              <a:t>x 25 € = </a:t>
            </a:r>
            <a:r>
              <a:rPr lang="fr-FR" sz="1100" dirty="0"/>
              <a:t>……….…. </a:t>
            </a:r>
            <a:r>
              <a:rPr lang="fr-FR" sz="1100" b="1" dirty="0"/>
              <a:t>€</a:t>
            </a:r>
          </a:p>
          <a:p>
            <a:pPr>
              <a:tabLst>
                <a:tab pos="1978025" algn="l"/>
              </a:tabLst>
            </a:pPr>
            <a:r>
              <a:rPr lang="fr-FR" sz="800" dirty="0"/>
              <a:t>(5 % de réduction à partir de 3 exemplaires par enfant et 10% de réduction à partir de 5 exemplaires par enfant)</a:t>
            </a:r>
          </a:p>
          <a:p>
            <a:pPr>
              <a:tabLst>
                <a:tab pos="1978025" algn="l"/>
              </a:tabLst>
            </a:pPr>
            <a:endParaRPr lang="fr-FR" sz="900" b="1" dirty="0"/>
          </a:p>
          <a:p>
            <a:pPr>
              <a:tabLst>
                <a:tab pos="1978025" algn="l"/>
              </a:tabLst>
            </a:pPr>
            <a:r>
              <a:rPr lang="fr-FR" sz="1600" dirty="0"/>
              <a:t> </a:t>
            </a:r>
            <a:r>
              <a:rPr lang="fr-FR" sz="1600" dirty="0">
                <a:sym typeface="Webdings" panose="05030102010509060703" pitchFamily="18" charset="2"/>
              </a:rPr>
              <a:t> </a:t>
            </a:r>
            <a:r>
              <a:rPr lang="fr-FR" sz="900" dirty="0"/>
              <a:t>Paiement par carte : LIEN XXX (ajouter en référence et nom  et classe de l’enfant)</a:t>
            </a:r>
          </a:p>
          <a:p>
            <a:pPr>
              <a:tabLst>
                <a:tab pos="1978025" algn="l"/>
              </a:tabLst>
            </a:pPr>
            <a:r>
              <a:rPr lang="fr-FR" sz="1600" dirty="0"/>
              <a:t> </a:t>
            </a:r>
            <a:r>
              <a:rPr lang="fr-FR" sz="1600" dirty="0">
                <a:sym typeface="Webdings" panose="05030102010509060703" pitchFamily="18" charset="2"/>
              </a:rPr>
              <a:t></a:t>
            </a:r>
            <a:r>
              <a:rPr lang="fr-FR" sz="2400" dirty="0">
                <a:sym typeface="Webdings" panose="05030102010509060703" pitchFamily="18" charset="2"/>
              </a:rPr>
              <a:t> </a:t>
            </a:r>
            <a:r>
              <a:rPr lang="fr-FR" sz="900" dirty="0"/>
              <a:t>Paiement par chèque : libellé à l’ordre de XXXX (ajouter au dos du chèque le nom et classe de l’enfant) </a:t>
            </a:r>
          </a:p>
          <a:p>
            <a:br>
              <a:rPr lang="fr-FR" sz="1000" i="1" dirty="0"/>
            </a:br>
            <a:endParaRPr lang="fr-FR" sz="500" dirty="0"/>
          </a:p>
          <a:p>
            <a:r>
              <a:rPr lang="fr-FR" sz="1100" dirty="0"/>
              <a:t> </a:t>
            </a:r>
            <a:r>
              <a:rPr lang="fr-FR" sz="1050" b="1" dirty="0"/>
              <a:t>Date: ……………………………… Nom et Signature: ……………………………………………………</a:t>
            </a:r>
            <a:endParaRPr lang="fr-FR" sz="1100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467ECEB9-B51B-3B0A-8B92-5682B1DDA310}"/>
              </a:ext>
            </a:extLst>
          </p:cNvPr>
          <p:cNvSpPr txBox="1"/>
          <p:nvPr/>
        </p:nvSpPr>
        <p:spPr>
          <a:xfrm>
            <a:off x="253408" y="8297870"/>
            <a:ext cx="63736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 </a:t>
            </a:r>
            <a:r>
              <a:rPr lang="fr-FR" sz="1000" b="1" dirty="0"/>
              <a:t>Pour profitez de nos offres promotionnelles  et nouveautés, inscrivez votre email ici: ……….…………………………………………………………………………….. </a:t>
            </a:r>
          </a:p>
          <a:p>
            <a:endParaRPr lang="fr-FR" sz="1000" b="1" dirty="0"/>
          </a:p>
          <a:p>
            <a:r>
              <a:rPr lang="fr-FR" sz="1000" b="1" dirty="0"/>
              <a:t>IMPORTANT</a:t>
            </a:r>
            <a:r>
              <a:rPr lang="fr-FR" sz="1000" dirty="0"/>
              <a:t> : Le livre d ’école est uniquement vendu aux parents dont les enfants apparaissent dans l’histoire. Aucune autre personne ne peut y avoir accès.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380</Words>
  <Application>Microsoft Office PowerPoint</Application>
  <PresentationFormat>Affichage à l'écran (4:3)</PresentationFormat>
  <Paragraphs>42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Présentation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MON MONDE</dc:creator>
  <cp:lastModifiedBy>walkercat@outlook.fr</cp:lastModifiedBy>
  <cp:revision>43</cp:revision>
  <dcterms:created xsi:type="dcterms:W3CDTF">2015-01-11T12:52:29Z</dcterms:created>
  <dcterms:modified xsi:type="dcterms:W3CDTF">2022-05-17T16:14:17Z</dcterms:modified>
</cp:coreProperties>
</file>